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30" r:id="rId2"/>
    <p:sldId id="436" r:id="rId3"/>
    <p:sldId id="439" r:id="rId4"/>
    <p:sldId id="442" r:id="rId5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FABRICACIÓN E INSTALACIÓN DE ESTRUCTURA DE ACERO INOXIDABLE MEDIDAS 92CM LARGO X 66CM ANCHO X 15CM ALTO EN COCINA DE TIENDA.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DDJ AYUTUXTEPEQUE</a:t>
            </a:r>
            <a:endParaRPr lang="es-ES" sz="2000" dirty="0"/>
          </a:p>
          <a:p>
            <a:r>
              <a:rPr lang="es-GT" sz="1800" dirty="0" smtClean="0"/>
              <a:t>08/09/2021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50173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48808" y="47867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ESTRUCTURA EN COCINA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28" y="1128713"/>
            <a:ext cx="3611166" cy="481488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25" y="1128713"/>
            <a:ext cx="3611166" cy="481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0" y="573076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25069" y="48645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s-ES" dirty="0"/>
              <a:t>INSTALACIÓN DE ESTRUCTURA EN COCINA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93" y="1242035"/>
            <a:ext cx="3537635" cy="47168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069" y="1242035"/>
            <a:ext cx="3537635" cy="471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70383" y="493050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38901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s-ES" dirty="0"/>
              <a:t>INSTALACIÓN DE ESTRUCTURA EN COCINA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39" y="1106939"/>
            <a:ext cx="3570344" cy="47604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124" y="1106939"/>
            <a:ext cx="3697676" cy="493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32679</TotalTime>
  <Words>90</Words>
  <Application>Microsoft Office PowerPoint</Application>
  <PresentationFormat>Presentación en pantalla (4:3)</PresentationFormat>
  <Paragraphs>19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INSTALACIÓN DE ESTRUCTURA EN COCINA</vt:lpstr>
      <vt:lpstr>INSTALACIÓN DE ESTRUCTURA EN COCINA</vt:lpstr>
      <vt:lpstr>INSTALACIÓN DE ESTRUCTURA EN COCINA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498</cp:revision>
  <cp:lastPrinted>2009-09-18T02:25:51Z</cp:lastPrinted>
  <dcterms:created xsi:type="dcterms:W3CDTF">2007-05-31T16:27:58Z</dcterms:created>
  <dcterms:modified xsi:type="dcterms:W3CDTF">2021-09-08T15:49:21Z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